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23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E7BE-1874-0A43-B04E-2A847252017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D5-4A08-394A-8D73-4233454B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E7BE-1874-0A43-B04E-2A847252017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D5-4A08-394A-8D73-4233454B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1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E7BE-1874-0A43-B04E-2A847252017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D5-4A08-394A-8D73-4233454B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2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E7BE-1874-0A43-B04E-2A847252017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D5-4A08-394A-8D73-4233454B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E7BE-1874-0A43-B04E-2A847252017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D5-4A08-394A-8D73-4233454B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E7BE-1874-0A43-B04E-2A847252017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D5-4A08-394A-8D73-4233454B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3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E7BE-1874-0A43-B04E-2A847252017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D5-4A08-394A-8D73-4233454B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E7BE-1874-0A43-B04E-2A847252017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D5-4A08-394A-8D73-4233454B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1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E7BE-1874-0A43-B04E-2A847252017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D5-4A08-394A-8D73-4233454B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2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E7BE-1874-0A43-B04E-2A847252017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D5-4A08-394A-8D73-4233454B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8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E7BE-1874-0A43-B04E-2A847252017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D5-4A08-394A-8D73-4233454B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6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E7BE-1874-0A43-B04E-2A847252017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51D5-4A08-394A-8D73-4233454B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3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46545" y="554182"/>
            <a:ext cx="1847273" cy="1200727"/>
            <a:chOff x="646545" y="554182"/>
            <a:chExt cx="1847273" cy="1200727"/>
          </a:xfrm>
        </p:grpSpPr>
        <p:sp>
          <p:nvSpPr>
            <p:cNvPr id="5" name="Oval 4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6545" y="2138218"/>
            <a:ext cx="1847273" cy="1200727"/>
            <a:chOff x="646545" y="554182"/>
            <a:chExt cx="1847273" cy="1200727"/>
          </a:xfrm>
        </p:grpSpPr>
        <p:sp>
          <p:nvSpPr>
            <p:cNvPr id="17" name="Oval 16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39818" y="544945"/>
            <a:ext cx="1847273" cy="1200727"/>
            <a:chOff x="646545" y="554182"/>
            <a:chExt cx="1847273" cy="1200727"/>
          </a:xfrm>
        </p:grpSpPr>
        <p:sp>
          <p:nvSpPr>
            <p:cNvPr id="20" name="Oval 19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39818" y="2128981"/>
            <a:ext cx="1847273" cy="1200727"/>
            <a:chOff x="646545" y="554182"/>
            <a:chExt cx="1847273" cy="1200727"/>
          </a:xfrm>
        </p:grpSpPr>
        <p:sp>
          <p:nvSpPr>
            <p:cNvPr id="23" name="Oval 22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23854" y="568036"/>
            <a:ext cx="1847273" cy="1200727"/>
            <a:chOff x="646545" y="554182"/>
            <a:chExt cx="1847273" cy="1200727"/>
          </a:xfrm>
        </p:grpSpPr>
        <p:sp>
          <p:nvSpPr>
            <p:cNvPr id="26" name="Oval 25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23854" y="2152072"/>
            <a:ext cx="1847273" cy="1200727"/>
            <a:chOff x="646545" y="554182"/>
            <a:chExt cx="1847273" cy="1200727"/>
          </a:xfrm>
        </p:grpSpPr>
        <p:sp>
          <p:nvSpPr>
            <p:cNvPr id="29" name="Oval 28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417127" y="558799"/>
            <a:ext cx="1847273" cy="1200727"/>
            <a:chOff x="646545" y="554182"/>
            <a:chExt cx="1847273" cy="1200727"/>
          </a:xfrm>
        </p:grpSpPr>
        <p:sp>
          <p:nvSpPr>
            <p:cNvPr id="32" name="Oval 31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17127" y="2142835"/>
            <a:ext cx="1847273" cy="1200727"/>
            <a:chOff x="646545" y="554182"/>
            <a:chExt cx="1847273" cy="1200727"/>
          </a:xfrm>
        </p:grpSpPr>
        <p:sp>
          <p:nvSpPr>
            <p:cNvPr id="35" name="Oval 34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047345" y="568034"/>
            <a:ext cx="1847273" cy="1200727"/>
            <a:chOff x="646545" y="554182"/>
            <a:chExt cx="1847273" cy="1200727"/>
          </a:xfrm>
        </p:grpSpPr>
        <p:sp>
          <p:nvSpPr>
            <p:cNvPr id="38" name="Oval 37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047345" y="2152070"/>
            <a:ext cx="1847273" cy="1200727"/>
            <a:chOff x="646545" y="554182"/>
            <a:chExt cx="1847273" cy="1200727"/>
          </a:xfrm>
        </p:grpSpPr>
        <p:sp>
          <p:nvSpPr>
            <p:cNvPr id="41" name="Oval 40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60400" y="3685309"/>
            <a:ext cx="1847273" cy="1200727"/>
            <a:chOff x="646545" y="554182"/>
            <a:chExt cx="1847273" cy="1200727"/>
          </a:xfrm>
        </p:grpSpPr>
        <p:sp>
          <p:nvSpPr>
            <p:cNvPr id="44" name="Oval 43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60400" y="5269345"/>
            <a:ext cx="1847273" cy="1200727"/>
            <a:chOff x="646545" y="554182"/>
            <a:chExt cx="1847273" cy="1200727"/>
          </a:xfrm>
        </p:grpSpPr>
        <p:sp>
          <p:nvSpPr>
            <p:cNvPr id="47" name="Oval 46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53673" y="3676072"/>
            <a:ext cx="1847273" cy="1200727"/>
            <a:chOff x="646545" y="554182"/>
            <a:chExt cx="1847273" cy="1200727"/>
          </a:xfrm>
        </p:grpSpPr>
        <p:sp>
          <p:nvSpPr>
            <p:cNvPr id="50" name="Oval 49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253673" y="5260108"/>
            <a:ext cx="1847273" cy="1200727"/>
            <a:chOff x="646545" y="554182"/>
            <a:chExt cx="1847273" cy="1200727"/>
          </a:xfrm>
        </p:grpSpPr>
        <p:sp>
          <p:nvSpPr>
            <p:cNvPr id="53" name="Oval 52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837709" y="3699163"/>
            <a:ext cx="1847273" cy="1200727"/>
            <a:chOff x="646545" y="554182"/>
            <a:chExt cx="1847273" cy="1200727"/>
          </a:xfrm>
        </p:grpSpPr>
        <p:sp>
          <p:nvSpPr>
            <p:cNvPr id="56" name="Oval 55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837709" y="5283199"/>
            <a:ext cx="1847273" cy="1200727"/>
            <a:chOff x="646545" y="554182"/>
            <a:chExt cx="1847273" cy="1200727"/>
          </a:xfrm>
        </p:grpSpPr>
        <p:sp>
          <p:nvSpPr>
            <p:cNvPr id="59" name="Oval 58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430982" y="3689926"/>
            <a:ext cx="1847273" cy="1200727"/>
            <a:chOff x="646545" y="554182"/>
            <a:chExt cx="1847273" cy="1200727"/>
          </a:xfrm>
        </p:grpSpPr>
        <p:sp>
          <p:nvSpPr>
            <p:cNvPr id="62" name="Oval 61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430982" y="5273962"/>
            <a:ext cx="1847273" cy="1200727"/>
            <a:chOff x="646545" y="554182"/>
            <a:chExt cx="1847273" cy="1200727"/>
          </a:xfrm>
        </p:grpSpPr>
        <p:sp>
          <p:nvSpPr>
            <p:cNvPr id="65" name="Oval 64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061200" y="3699161"/>
            <a:ext cx="1847273" cy="1200727"/>
            <a:chOff x="646545" y="554182"/>
            <a:chExt cx="1847273" cy="1200727"/>
          </a:xfrm>
        </p:grpSpPr>
        <p:sp>
          <p:nvSpPr>
            <p:cNvPr id="68" name="Oval 67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061200" y="5283197"/>
            <a:ext cx="1847273" cy="1200727"/>
            <a:chOff x="646545" y="554182"/>
            <a:chExt cx="1847273" cy="1200727"/>
          </a:xfrm>
        </p:grpSpPr>
        <p:sp>
          <p:nvSpPr>
            <p:cNvPr id="71" name="Oval 70"/>
            <p:cNvSpPr/>
            <p:nvPr/>
          </p:nvSpPr>
          <p:spPr>
            <a:xfrm>
              <a:off x="646545" y="554182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16000" y="692726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</a:t>
              </a:r>
              <a:endParaRPr lang="en-US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7061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84908" y="628072"/>
            <a:ext cx="1708728" cy="1200727"/>
            <a:chOff x="646545" y="2115127"/>
            <a:chExt cx="1708728" cy="1200727"/>
          </a:xfrm>
        </p:grpSpPr>
        <p:sp>
          <p:nvSpPr>
            <p:cNvPr id="44" name="Oval 43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147454" y="628072"/>
            <a:ext cx="1708728" cy="1200727"/>
            <a:chOff x="646545" y="2115127"/>
            <a:chExt cx="1708728" cy="1200727"/>
          </a:xfrm>
        </p:grpSpPr>
        <p:sp>
          <p:nvSpPr>
            <p:cNvPr id="47" name="Oval 46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786909" y="609322"/>
            <a:ext cx="1708728" cy="1200727"/>
            <a:chOff x="646545" y="2115127"/>
            <a:chExt cx="1708728" cy="1200727"/>
          </a:xfrm>
        </p:grpSpPr>
        <p:sp>
          <p:nvSpPr>
            <p:cNvPr id="50" name="Oval 49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394038" y="604981"/>
            <a:ext cx="1708728" cy="1200727"/>
            <a:chOff x="646545" y="2115127"/>
            <a:chExt cx="1708728" cy="1200727"/>
          </a:xfrm>
        </p:grpSpPr>
        <p:sp>
          <p:nvSpPr>
            <p:cNvPr id="53" name="Oval 52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038114" y="604981"/>
            <a:ext cx="1708728" cy="1200727"/>
            <a:chOff x="646545" y="2115127"/>
            <a:chExt cx="1708728" cy="1200727"/>
          </a:xfrm>
        </p:grpSpPr>
        <p:sp>
          <p:nvSpPr>
            <p:cNvPr id="56" name="Oval 55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94151" y="2258290"/>
            <a:ext cx="1708728" cy="1200727"/>
            <a:chOff x="646545" y="2115127"/>
            <a:chExt cx="1708728" cy="1200727"/>
          </a:xfrm>
        </p:grpSpPr>
        <p:sp>
          <p:nvSpPr>
            <p:cNvPr id="62" name="Oval 61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156697" y="2258290"/>
            <a:ext cx="1708728" cy="1200727"/>
            <a:chOff x="646545" y="2115127"/>
            <a:chExt cx="1708728" cy="1200727"/>
          </a:xfrm>
        </p:grpSpPr>
        <p:sp>
          <p:nvSpPr>
            <p:cNvPr id="65" name="Oval 64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796152" y="2239540"/>
            <a:ext cx="1708728" cy="1200727"/>
            <a:chOff x="646545" y="2115127"/>
            <a:chExt cx="1708728" cy="1200727"/>
          </a:xfrm>
        </p:grpSpPr>
        <p:sp>
          <p:nvSpPr>
            <p:cNvPr id="68" name="Oval 67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403281" y="2235199"/>
            <a:ext cx="1708728" cy="1200727"/>
            <a:chOff x="646545" y="2115127"/>
            <a:chExt cx="1708728" cy="1200727"/>
          </a:xfrm>
        </p:grpSpPr>
        <p:sp>
          <p:nvSpPr>
            <p:cNvPr id="71" name="Oval 70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047357" y="2235199"/>
            <a:ext cx="1708728" cy="1200727"/>
            <a:chOff x="646545" y="2115127"/>
            <a:chExt cx="1708728" cy="1200727"/>
          </a:xfrm>
        </p:grpSpPr>
        <p:sp>
          <p:nvSpPr>
            <p:cNvPr id="74" name="Oval 73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94151" y="3782288"/>
            <a:ext cx="1708728" cy="1200727"/>
            <a:chOff x="646545" y="2115127"/>
            <a:chExt cx="1708728" cy="1200727"/>
          </a:xfrm>
        </p:grpSpPr>
        <p:sp>
          <p:nvSpPr>
            <p:cNvPr id="36" name="Oval 35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156697" y="3782288"/>
            <a:ext cx="1708728" cy="1200727"/>
            <a:chOff x="646545" y="2115127"/>
            <a:chExt cx="1708728" cy="1200727"/>
          </a:xfrm>
        </p:grpSpPr>
        <p:sp>
          <p:nvSpPr>
            <p:cNvPr id="39" name="Oval 38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796152" y="3763538"/>
            <a:ext cx="1708728" cy="1200727"/>
            <a:chOff x="646545" y="2115127"/>
            <a:chExt cx="1708728" cy="1200727"/>
          </a:xfrm>
        </p:grpSpPr>
        <p:sp>
          <p:nvSpPr>
            <p:cNvPr id="42" name="Oval 41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403281" y="3759197"/>
            <a:ext cx="1708728" cy="1200727"/>
            <a:chOff x="646545" y="2115127"/>
            <a:chExt cx="1708728" cy="1200727"/>
          </a:xfrm>
        </p:grpSpPr>
        <p:sp>
          <p:nvSpPr>
            <p:cNvPr id="60" name="Oval 59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047357" y="3759197"/>
            <a:ext cx="1708728" cy="1200727"/>
            <a:chOff x="646545" y="2115127"/>
            <a:chExt cx="1708728" cy="1200727"/>
          </a:xfrm>
        </p:grpSpPr>
        <p:sp>
          <p:nvSpPr>
            <p:cNvPr id="78" name="Oval 77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03394" y="5412506"/>
            <a:ext cx="1708728" cy="1200727"/>
            <a:chOff x="646545" y="2115127"/>
            <a:chExt cx="1708728" cy="1200727"/>
          </a:xfrm>
        </p:grpSpPr>
        <p:sp>
          <p:nvSpPr>
            <p:cNvPr id="81" name="Oval 80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165940" y="5412506"/>
            <a:ext cx="1708728" cy="1200727"/>
            <a:chOff x="646545" y="2115127"/>
            <a:chExt cx="1708728" cy="1200727"/>
          </a:xfrm>
        </p:grpSpPr>
        <p:sp>
          <p:nvSpPr>
            <p:cNvPr id="84" name="Oval 83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805395" y="5393756"/>
            <a:ext cx="1708728" cy="1200727"/>
            <a:chOff x="646545" y="2115127"/>
            <a:chExt cx="1708728" cy="1200727"/>
          </a:xfrm>
        </p:grpSpPr>
        <p:sp>
          <p:nvSpPr>
            <p:cNvPr id="87" name="Oval 86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412524" y="5389415"/>
            <a:ext cx="1708728" cy="1200727"/>
            <a:chOff x="646545" y="2115127"/>
            <a:chExt cx="1708728" cy="1200727"/>
          </a:xfrm>
        </p:grpSpPr>
        <p:sp>
          <p:nvSpPr>
            <p:cNvPr id="90" name="Oval 89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056600" y="5389415"/>
            <a:ext cx="1708728" cy="1200727"/>
            <a:chOff x="646545" y="2115127"/>
            <a:chExt cx="1708728" cy="1200727"/>
          </a:xfrm>
        </p:grpSpPr>
        <p:sp>
          <p:nvSpPr>
            <p:cNvPr id="93" name="Oval 92"/>
            <p:cNvSpPr/>
            <p:nvPr/>
          </p:nvSpPr>
          <p:spPr>
            <a:xfrm>
              <a:off x="646545" y="2115127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77455" y="2253671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</a:t>
              </a:r>
              <a:endParaRPr lang="en-US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344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46545" y="5338614"/>
            <a:ext cx="1547091" cy="1200727"/>
            <a:chOff x="646545" y="3606798"/>
            <a:chExt cx="1547091" cy="1200727"/>
          </a:xfrm>
        </p:grpSpPr>
        <p:sp>
          <p:nvSpPr>
            <p:cNvPr id="11" name="Oval 10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336799" y="5338612"/>
            <a:ext cx="1547091" cy="1200727"/>
            <a:chOff x="646545" y="3606798"/>
            <a:chExt cx="1547091" cy="1200727"/>
          </a:xfrm>
        </p:grpSpPr>
        <p:sp>
          <p:nvSpPr>
            <p:cNvPr id="77" name="Oval 76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980871" y="5342950"/>
            <a:ext cx="1547091" cy="1200727"/>
            <a:chOff x="646545" y="3606798"/>
            <a:chExt cx="1547091" cy="1200727"/>
          </a:xfrm>
        </p:grpSpPr>
        <p:sp>
          <p:nvSpPr>
            <p:cNvPr id="80" name="Oval 79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611089" y="5347562"/>
            <a:ext cx="1547091" cy="1200727"/>
            <a:chOff x="646545" y="3606798"/>
            <a:chExt cx="1547091" cy="1200727"/>
          </a:xfrm>
        </p:grpSpPr>
        <p:sp>
          <p:nvSpPr>
            <p:cNvPr id="83" name="Oval 82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287488" y="5329083"/>
            <a:ext cx="1547091" cy="1200727"/>
            <a:chOff x="646545" y="3606798"/>
            <a:chExt cx="1547091" cy="1200727"/>
          </a:xfrm>
        </p:grpSpPr>
        <p:sp>
          <p:nvSpPr>
            <p:cNvPr id="86" name="Oval 85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46545" y="3782287"/>
            <a:ext cx="1547091" cy="1200727"/>
            <a:chOff x="646545" y="3606798"/>
            <a:chExt cx="1547091" cy="1200727"/>
          </a:xfrm>
        </p:grpSpPr>
        <p:sp>
          <p:nvSpPr>
            <p:cNvPr id="89" name="Oval 88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336799" y="3782285"/>
            <a:ext cx="1547091" cy="1200727"/>
            <a:chOff x="646545" y="3606798"/>
            <a:chExt cx="1547091" cy="1200727"/>
          </a:xfrm>
        </p:grpSpPr>
        <p:sp>
          <p:nvSpPr>
            <p:cNvPr id="92" name="Oval 91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980871" y="3786623"/>
            <a:ext cx="1547091" cy="1200727"/>
            <a:chOff x="646545" y="3606798"/>
            <a:chExt cx="1547091" cy="1200727"/>
          </a:xfrm>
        </p:grpSpPr>
        <p:sp>
          <p:nvSpPr>
            <p:cNvPr id="95" name="Oval 94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611089" y="3791235"/>
            <a:ext cx="1547091" cy="1200727"/>
            <a:chOff x="646545" y="3606798"/>
            <a:chExt cx="1547091" cy="1200727"/>
          </a:xfrm>
        </p:grpSpPr>
        <p:sp>
          <p:nvSpPr>
            <p:cNvPr id="98" name="Oval 97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287488" y="3772756"/>
            <a:ext cx="1547091" cy="1200727"/>
            <a:chOff x="646545" y="3606798"/>
            <a:chExt cx="1547091" cy="1200727"/>
          </a:xfrm>
        </p:grpSpPr>
        <p:sp>
          <p:nvSpPr>
            <p:cNvPr id="101" name="Oval 100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00362" y="2202868"/>
            <a:ext cx="1547091" cy="1200727"/>
            <a:chOff x="646545" y="3606798"/>
            <a:chExt cx="1547091" cy="1200727"/>
          </a:xfrm>
        </p:grpSpPr>
        <p:sp>
          <p:nvSpPr>
            <p:cNvPr id="104" name="Oval 103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290616" y="2202866"/>
            <a:ext cx="1547091" cy="1200727"/>
            <a:chOff x="646545" y="3606798"/>
            <a:chExt cx="1547091" cy="1200727"/>
          </a:xfrm>
        </p:grpSpPr>
        <p:sp>
          <p:nvSpPr>
            <p:cNvPr id="107" name="Oval 106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934688" y="2207204"/>
            <a:ext cx="1547091" cy="1200727"/>
            <a:chOff x="646545" y="3606798"/>
            <a:chExt cx="1547091" cy="1200727"/>
          </a:xfrm>
        </p:grpSpPr>
        <p:sp>
          <p:nvSpPr>
            <p:cNvPr id="110" name="Oval 109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564906" y="2211816"/>
            <a:ext cx="1547091" cy="1200727"/>
            <a:chOff x="646545" y="3606798"/>
            <a:chExt cx="1547091" cy="1200727"/>
          </a:xfrm>
        </p:grpSpPr>
        <p:sp>
          <p:nvSpPr>
            <p:cNvPr id="113" name="Oval 112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241305" y="2193337"/>
            <a:ext cx="1547091" cy="1200727"/>
            <a:chOff x="646545" y="3606798"/>
            <a:chExt cx="1547091" cy="1200727"/>
          </a:xfrm>
        </p:grpSpPr>
        <p:sp>
          <p:nvSpPr>
            <p:cNvPr id="116" name="Oval 115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00362" y="600359"/>
            <a:ext cx="1547091" cy="1200727"/>
            <a:chOff x="646545" y="3606798"/>
            <a:chExt cx="1547091" cy="1200727"/>
          </a:xfrm>
        </p:grpSpPr>
        <p:sp>
          <p:nvSpPr>
            <p:cNvPr id="119" name="Oval 118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290616" y="600357"/>
            <a:ext cx="1547091" cy="1200727"/>
            <a:chOff x="646545" y="3606798"/>
            <a:chExt cx="1547091" cy="1200727"/>
          </a:xfrm>
        </p:grpSpPr>
        <p:sp>
          <p:nvSpPr>
            <p:cNvPr id="122" name="Oval 121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3934688" y="604695"/>
            <a:ext cx="1547091" cy="1200727"/>
            <a:chOff x="646545" y="3606798"/>
            <a:chExt cx="1547091" cy="1200727"/>
          </a:xfrm>
        </p:grpSpPr>
        <p:sp>
          <p:nvSpPr>
            <p:cNvPr id="125" name="Oval 124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564906" y="609307"/>
            <a:ext cx="1547091" cy="1200727"/>
            <a:chOff x="646545" y="3606798"/>
            <a:chExt cx="1547091" cy="1200727"/>
          </a:xfrm>
        </p:grpSpPr>
        <p:sp>
          <p:nvSpPr>
            <p:cNvPr id="128" name="Oval 127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7241305" y="590828"/>
            <a:ext cx="1547091" cy="1200727"/>
            <a:chOff x="646545" y="3606798"/>
            <a:chExt cx="1547091" cy="1200727"/>
          </a:xfrm>
        </p:grpSpPr>
        <p:sp>
          <p:nvSpPr>
            <p:cNvPr id="131" name="Oval 130"/>
            <p:cNvSpPr/>
            <p:nvPr/>
          </p:nvSpPr>
          <p:spPr>
            <a:xfrm>
              <a:off x="646545" y="3606798"/>
              <a:ext cx="1246910" cy="1200727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15818" y="3745342"/>
              <a:ext cx="1477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100</a:t>
              </a:r>
              <a:endParaRPr lang="en-US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0686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60</Words>
  <Application>Microsoft Macintosh PowerPoint</Application>
  <PresentationFormat>On-screen Show (4:3)</PresentationFormat>
  <Paragraphs>60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2</cp:revision>
  <dcterms:created xsi:type="dcterms:W3CDTF">2014-10-21T20:12:52Z</dcterms:created>
  <dcterms:modified xsi:type="dcterms:W3CDTF">2014-10-21T20:24:41Z</dcterms:modified>
</cp:coreProperties>
</file>