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6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7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7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8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0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3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4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2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46A-69E8-DA4C-AAB5-21A2152B4568}" type="datetimeFigureOut">
              <a:rPr lang="en-US" smtClean="0"/>
              <a:t>10/25/14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1C88-140C-4149-9C25-430CC948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8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2014"/>
            <a:ext cx="7772400" cy="47528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Number Sentence Template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808450" y="2448584"/>
            <a:ext cx="1767589" cy="1636754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0859" y="2383115"/>
            <a:ext cx="1963988" cy="1833164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05427" y="2383115"/>
            <a:ext cx="1963988" cy="1833164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2898" y="2700206"/>
            <a:ext cx="1702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980552" y="2685219"/>
            <a:ext cx="1702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2926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Number Sentence Template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Sentence Template</dc:title>
  <dc:creator>Student</dc:creator>
  <cp:lastModifiedBy>Student</cp:lastModifiedBy>
  <cp:revision>1</cp:revision>
  <dcterms:created xsi:type="dcterms:W3CDTF">2014-10-26T04:47:17Z</dcterms:created>
  <dcterms:modified xsi:type="dcterms:W3CDTF">2014-10-26T04:50:48Z</dcterms:modified>
</cp:coreProperties>
</file>