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2888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3687-727D-E94D-9E15-909DB784285F}" type="datetimeFigureOut">
              <a:rPr lang="en-US" smtClean="0"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CDB9-1E28-C549-8820-EB256336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4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3687-727D-E94D-9E15-909DB784285F}" type="datetimeFigureOut">
              <a:rPr lang="en-US" smtClean="0"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CDB9-1E28-C549-8820-EB256336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2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3687-727D-E94D-9E15-909DB784285F}" type="datetimeFigureOut">
              <a:rPr lang="en-US" smtClean="0"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CDB9-1E28-C549-8820-EB256336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6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3687-727D-E94D-9E15-909DB784285F}" type="datetimeFigureOut">
              <a:rPr lang="en-US" smtClean="0"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CDB9-1E28-C549-8820-EB256336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2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3687-727D-E94D-9E15-909DB784285F}" type="datetimeFigureOut">
              <a:rPr lang="en-US" smtClean="0"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CDB9-1E28-C549-8820-EB256336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2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3687-727D-E94D-9E15-909DB784285F}" type="datetimeFigureOut">
              <a:rPr lang="en-US" smtClean="0"/>
              <a:t>8/21/14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CDB9-1E28-C549-8820-EB256336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3687-727D-E94D-9E15-909DB784285F}" type="datetimeFigureOut">
              <a:rPr lang="en-US" smtClean="0"/>
              <a:t>8/21/14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CDB9-1E28-C549-8820-EB256336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8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3687-727D-E94D-9E15-909DB784285F}" type="datetimeFigureOut">
              <a:rPr lang="en-US" smtClean="0"/>
              <a:t>8/21/14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CDB9-1E28-C549-8820-EB256336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9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3687-727D-E94D-9E15-909DB784285F}" type="datetimeFigureOut">
              <a:rPr lang="en-US" smtClean="0"/>
              <a:t>8/21/14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CDB9-1E28-C549-8820-EB256336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6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3687-727D-E94D-9E15-909DB784285F}" type="datetimeFigureOut">
              <a:rPr lang="en-US" smtClean="0"/>
              <a:t>8/21/14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CDB9-1E28-C549-8820-EB256336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8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83687-727D-E94D-9E15-909DB784285F}" type="datetimeFigureOut">
              <a:rPr lang="en-US" smtClean="0"/>
              <a:t>8/21/14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CDB9-1E28-C549-8820-EB256336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2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83687-727D-E94D-9E15-909DB784285F}" type="datetimeFigureOut">
              <a:rPr lang="en-US" smtClean="0"/>
              <a:t>8/21/14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CDB9-1E28-C549-8820-EB2563367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53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955527"/>
              </p:ext>
            </p:extLst>
          </p:nvPr>
        </p:nvGraphicFramePr>
        <p:xfrm>
          <a:off x="888998" y="1072447"/>
          <a:ext cx="4840112" cy="69991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0056"/>
                <a:gridCol w="2420056"/>
              </a:tblGrid>
              <a:tr h="139982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822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822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822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82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88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</cp:revision>
  <dcterms:created xsi:type="dcterms:W3CDTF">2014-08-21T19:10:11Z</dcterms:created>
  <dcterms:modified xsi:type="dcterms:W3CDTF">2014-08-21T19:12:34Z</dcterms:modified>
</cp:coreProperties>
</file>