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80" y="14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8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9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7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2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5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F2F85-D2C9-A94D-A339-8FADEC39437A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B0D18-9FE0-FA4B-A3A8-742C61D87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358" y="446906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2290" y="446906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7358" y="3268511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62290" y="3268511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7358" y="6065614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62290" y="6065614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124044" y="76678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061862" y="76678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109096" y="153269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55538" y="153269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16570" y="232862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063012" y="232862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21385" y="248102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747112" y="248102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598701" y="248102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339714" y="1778738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65441" y="1778738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754691" y="1024800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15510" y="394186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324610" y="394186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22984" y="473780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32084" y="473780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428945" y="394186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436419" y="473780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729084" y="368385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845136" y="368385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305848" y="4221782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731127" y="479764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847179" y="479764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746105" y="4235248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37781" y="633656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315857" y="633656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922833" y="710246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309533" y="710246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30307" y="789839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317007" y="789839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625104" y="710246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804788" y="671405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387048" y="671405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987585" y="671405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801097" y="750277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383357" y="750277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983894" y="750277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798432" y="751970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358" y="446906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2290" y="446906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7358" y="3268511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62290" y="3268511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7358" y="6065614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17652" y="76678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350676" y="76678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02704" y="153269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344352" y="153269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10178" y="232862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351826" y="232862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34041" y="400960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341543" y="400960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41515" y="468700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49017" y="468700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82297" y="361612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394344" y="361612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613582" y="361612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856685" y="513529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613582" y="513529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394344" y="513529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17652" y="633656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892532" y="633656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02704" y="710246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886208" y="710246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10178" y="789839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893682" y="789839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286444" y="710246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27415" y="152072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729084" y="96933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692739" y="96933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204250" y="1507260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731127" y="208312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694782" y="208312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746105" y="123286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746105" y="1901288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52561" y="400960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560063" y="400960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960035" y="468700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567537" y="468700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865364" y="438656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5394344" y="438656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685738" y="710246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7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7358" y="446906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2290" y="446906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7358" y="3268511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62290" y="3268511"/>
            <a:ext cx="2798464" cy="2657934"/>
          </a:xfrm>
          <a:prstGeom prst="rect">
            <a:avLst/>
          </a:prstGeom>
          <a:noFill/>
          <a:ln w="19050" cmpd="sng">
            <a:solidFill>
              <a:srgbClr val="00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62879" y="87608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662879" y="215929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662879" y="152072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979614" y="87608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245743" y="87608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619460" y="87608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979614" y="152072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613582" y="150648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246562" y="150379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613582" y="214236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104958" y="400960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661661" y="4009601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112432" y="468700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669135" y="4687006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3321" y="94743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586976" y="94743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98487" y="1485358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25364" y="206122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589019" y="206122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70155" y="215528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254036" y="2155283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10750" y="372968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388142" y="3729687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967385" y="4267612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12793" y="477574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390185" y="477574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03904" y="452562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411406" y="452562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811378" y="520302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418880" y="520302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022424" y="452562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629926" y="4525624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029898" y="520302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5637400" y="5203029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4710750" y="3653455"/>
            <a:ext cx="501060" cy="516023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3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13</cp:revision>
  <cp:lastPrinted>2014-11-20T19:13:29Z</cp:lastPrinted>
  <dcterms:created xsi:type="dcterms:W3CDTF">2014-10-27T04:40:04Z</dcterms:created>
  <dcterms:modified xsi:type="dcterms:W3CDTF">2014-11-20T19:38:33Z</dcterms:modified>
</cp:coreProperties>
</file>