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5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2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8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4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3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4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3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5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2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6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790CD-6BE2-144D-9074-087D5EBE608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8C785-9F50-3948-BE3A-9E50C113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8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670" y="742572"/>
            <a:ext cx="8316918" cy="2172047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Jerry wonders, “How many $10 bills are equal to $1,000 bill?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670" y="2770017"/>
            <a:ext cx="8521767" cy="17526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Directions: Work with your partner to answer Jerry’s question. Explain your solution using words, pictures or numbers. Ask yourselves: Can I draw something? What can I draw? What can I learn from my drawing? Remember to write your answer as a statement!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0670" y="240366"/>
            <a:ext cx="2549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3.10 – Problem 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257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Jerry wonders, “How many $10 bills are equal to $1,000 bill?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Jerry wonders, “How many $10 bills are equal to $1,000 bill?</dc:title>
  <dc:creator>Student</dc:creator>
  <cp:lastModifiedBy>Student</cp:lastModifiedBy>
  <cp:revision>1</cp:revision>
  <dcterms:created xsi:type="dcterms:W3CDTF">2014-09-25T00:52:31Z</dcterms:created>
  <dcterms:modified xsi:type="dcterms:W3CDTF">2014-09-25T01:01:02Z</dcterms:modified>
</cp:coreProperties>
</file>